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9B76-DDF7-D357-1171-04B786F98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07ADF-A6F1-0AAA-A79C-0644A266F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3FAFA-4544-3844-73B7-A8563C9F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D041-4C64-B437-D2D0-54914605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DE53-8358-A557-DDEB-5D87A85D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79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A0B9-BD6F-6544-F21E-AD66C919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D141B-946E-1CE5-E8FA-E2E26D321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302CF-EC5D-420E-24A3-46718797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CE50F-5BF2-DA1B-0582-7DE684D7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E353B-FA1E-D6D0-CD19-4B0AC317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07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460FC-67F6-042D-E7FC-0F5CCE82E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FB04A-1EB3-28EA-04ED-38704EF18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6EFFB-92B1-6162-EAD3-D3C36F2D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AA94-B185-DB2F-8A28-0594BFF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97CD8-1BA6-3755-EEA7-466F7A0F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08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54D7-1FE3-D288-D8C1-31FD3FA7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D326-26CC-3122-87DC-2672907DB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E3FD1-A54C-1F3F-203C-BA88344B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54423-8A30-C568-63F6-1D55A300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4F1FE-6110-6C75-1B60-0720A56F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35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3492-FA01-5C39-4546-A8C9BA85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C9EA-B5CB-1B4A-B671-FEF689FE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09511-E142-1973-650C-8964325C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F65F7-D0A9-ED34-0B8D-D6043C7B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5A924-AB73-9997-24F9-939D5290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1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2886-E1DA-DC84-1D9A-41EBC7E5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A1513-3A46-A702-BA14-09902FEBD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784D0-7CAD-97FF-24FE-CA8BF5A1B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2B22-D323-040D-66B4-9676D871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B44A1-C7C0-F094-49F4-619CE222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E1102-A6F3-2532-3D76-25A4603C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59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C543C-F3C5-43CA-CAAC-82092837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33F25-7E9C-0D37-B279-B09D19190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42616-A345-FD9C-0D9E-45906CED6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7C9D2-5930-F63E-3423-FBBD7CEE8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55611-9D7B-B56A-4757-AE319D479C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A8229-2D64-7A34-7583-BB73F34C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C0B1D-2194-8C25-F6A5-5D024D0E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5B571-75ED-5B6F-B6CE-0A641F39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39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30C9-8E68-DA68-FA7C-F6F328B9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D99D1A-3557-2CE1-B56D-5C6E5953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D44F3-B693-C197-4A03-B467672C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BFDDA-2540-0FE2-68FF-41AC84E6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80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F9698-EA05-BE84-B284-A485A43F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14BFB-0D13-DD23-08E8-A7146B91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ED157-A176-11E7-C84D-A6CF5D1E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200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4CDB-C7E2-E8F9-B11C-15BD04EB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40F3-72F3-3802-36C6-83FC77DCA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03448-B377-FF38-878E-53D67C5C1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EF26A-8402-135A-9226-A46BA134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9AD7-1F92-60B5-F5B8-30415B7B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8F00B-689A-C812-9B00-1513AF1E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7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A067-19D7-11F5-EDB9-736BC92F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0C3B5-FB36-2D82-FD05-0DB3ED705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81152-2B53-C91A-C580-2976D7913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F36B5-4F1B-C609-AAA7-8E8D702F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2AF44-F5A0-EF0E-0861-2EDF3953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FB22D-1F6F-D06D-EF52-26B5C2D6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97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52582-501D-943B-CAAB-9D2F0810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59BF-C838-F634-4E0B-A28126DE8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2DB52-7DB1-1017-C690-A3B325F75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F6122-BCEA-43C5-8E18-C91A1F2D75E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11309-642A-2CD8-6DB5-1E0CC712E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5EAAC-98B6-2BF4-1F79-3C1604B27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8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tif"/><Relationship Id="rId3" Type="http://schemas.openxmlformats.org/officeDocument/2006/relationships/image" Target="../media/image2.tif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ti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ti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indoor, cage&#10;&#10;Description automatically generated">
            <a:extLst>
              <a:ext uri="{FF2B5EF4-FFF2-40B4-BE49-F238E27FC236}">
                <a16:creationId xmlns:a16="http://schemas.microsoft.com/office/drawing/2014/main" id="{DAA4A438-3500-F0A2-74A8-768F86FB7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4" t="28195" r="31320" b="10973"/>
          <a:stretch/>
        </p:blipFill>
        <p:spPr>
          <a:xfrm>
            <a:off x="707502" y="506433"/>
            <a:ext cx="895350" cy="2821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F45D6F-24F2-4563-DEF2-5A8FB446857C}"/>
              </a:ext>
            </a:extLst>
          </p:cNvPr>
          <p:cNvSpPr txBox="1"/>
          <p:nvPr/>
        </p:nvSpPr>
        <p:spPr>
          <a:xfrm>
            <a:off x="1652016" y="477894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1, </a:t>
            </a:r>
            <a:r>
              <a:rPr lang="nb-NO" sz="800" dirty="0" err="1"/>
              <a:t>well</a:t>
            </a:r>
            <a:r>
              <a:rPr lang="nb-NO" sz="800" dirty="0"/>
              <a:t> 16-19 (5.1-5.4)</a:t>
            </a:r>
            <a:endParaRPr lang="en-GB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DA329-96D5-46D5-A0A1-A93237C16600}"/>
              </a:ext>
            </a:extLst>
          </p:cNvPr>
          <p:cNvSpPr txBox="1"/>
          <p:nvPr/>
        </p:nvSpPr>
        <p:spPr>
          <a:xfrm>
            <a:off x="505040" y="334758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FB005-DD02-909E-2D2D-6B833A92E9A4}"/>
              </a:ext>
            </a:extLst>
          </p:cNvPr>
          <p:cNvSpPr txBox="1"/>
          <p:nvPr/>
        </p:nvSpPr>
        <p:spPr>
          <a:xfrm>
            <a:off x="505040" y="3800964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rpS6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AC969-3FB2-158F-1D36-84E90CB38670}"/>
              </a:ext>
            </a:extLst>
          </p:cNvPr>
          <p:cNvSpPr txBox="1"/>
          <p:nvPr/>
        </p:nvSpPr>
        <p:spPr>
          <a:xfrm>
            <a:off x="411777" y="4284021"/>
            <a:ext cx="1436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8C44AC-37AF-2147-99D8-A8D89FB4D604}"/>
              </a:ext>
            </a:extLst>
          </p:cNvPr>
          <p:cNvSpPr txBox="1"/>
          <p:nvPr/>
        </p:nvSpPr>
        <p:spPr>
          <a:xfrm>
            <a:off x="411777" y="4790141"/>
            <a:ext cx="1385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C67D3-BD5B-5EAA-D2EB-6140EA39F7D4}"/>
              </a:ext>
            </a:extLst>
          </p:cNvPr>
          <p:cNvSpPr txBox="1"/>
          <p:nvPr/>
        </p:nvSpPr>
        <p:spPr>
          <a:xfrm>
            <a:off x="460115" y="5206251"/>
            <a:ext cx="13901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UBF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EB4CD-686B-F19C-4BFC-9F9468ACA7B1}"/>
              </a:ext>
            </a:extLst>
          </p:cNvPr>
          <p:cNvSpPr txBox="1"/>
          <p:nvPr/>
        </p:nvSpPr>
        <p:spPr>
          <a:xfrm>
            <a:off x="524276" y="5688240"/>
            <a:ext cx="13388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UBF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ACE916-28C8-63B1-BFF3-189C3D8DF054}"/>
              </a:ext>
            </a:extLst>
          </p:cNvPr>
          <p:cNvSpPr txBox="1"/>
          <p:nvPr/>
        </p:nvSpPr>
        <p:spPr>
          <a:xfrm>
            <a:off x="0" y="11138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105</a:t>
            </a:r>
          </a:p>
        </p:txBody>
      </p:sp>
      <p:pic>
        <p:nvPicPr>
          <p:cNvPr id="39" name="Picture 38" descr="A picture containing indoor, appliance, air conditioner, cage&#10;&#10;Description automatically generated">
            <a:extLst>
              <a:ext uri="{FF2B5EF4-FFF2-40B4-BE49-F238E27FC236}">
                <a16:creationId xmlns:a16="http://schemas.microsoft.com/office/drawing/2014/main" id="{F070A981-F542-2FDD-C8EC-A926BAB90D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8" t="27361" r="40503" b="11944"/>
          <a:stretch/>
        </p:blipFill>
        <p:spPr>
          <a:xfrm>
            <a:off x="5200654" y="483528"/>
            <a:ext cx="895346" cy="2818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CD46E33-6A61-7475-C53C-0D8341129DE5}"/>
              </a:ext>
            </a:extLst>
          </p:cNvPr>
          <p:cNvSpPr txBox="1"/>
          <p:nvPr/>
        </p:nvSpPr>
        <p:spPr>
          <a:xfrm>
            <a:off x="5006965" y="11138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109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62A786-A74C-36C3-07C7-F14DEE86D3CA}"/>
              </a:ext>
            </a:extLst>
          </p:cNvPr>
          <p:cNvSpPr txBox="1"/>
          <p:nvPr/>
        </p:nvSpPr>
        <p:spPr>
          <a:xfrm>
            <a:off x="6132926" y="477894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2, </a:t>
            </a:r>
            <a:r>
              <a:rPr lang="nb-NO" sz="800" dirty="0" err="1"/>
              <a:t>well</a:t>
            </a:r>
            <a:r>
              <a:rPr lang="nb-NO" sz="800" dirty="0"/>
              <a:t> 12-15 (9.1-9.4)</a:t>
            </a:r>
            <a:endParaRPr lang="en-GB" sz="800" dirty="0"/>
          </a:p>
        </p:txBody>
      </p:sp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303A16A0-641B-F477-00E3-4B8135186C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7" t="45023" r="32757" b="50315"/>
          <a:stretch/>
        </p:blipFill>
        <p:spPr>
          <a:xfrm>
            <a:off x="239495" y="3559806"/>
            <a:ext cx="885825" cy="2571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47B2C9D-01F0-3921-76CB-0AB6038C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327" y="3556296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0FA9F316-94EC-CEC0-AEFC-300CF50AAA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2" t="39450" r="53685" b="54722"/>
          <a:stretch/>
        </p:blipFill>
        <p:spPr>
          <a:xfrm>
            <a:off x="247241" y="4050434"/>
            <a:ext cx="886968" cy="283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9C4E4E-2AFE-CFF9-006C-432D8A212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103" y="4056077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 descr="A picture containing light&#10;&#10;Description automatically generated">
            <a:extLst>
              <a:ext uri="{FF2B5EF4-FFF2-40B4-BE49-F238E27FC236}">
                <a16:creationId xmlns:a16="http://schemas.microsoft.com/office/drawing/2014/main" id="{B6533C03-4025-7B2E-BFA8-F9249C2C33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1" t="30783" r="33938" b="63619"/>
          <a:stretch/>
        </p:blipFill>
        <p:spPr>
          <a:xfrm>
            <a:off x="252639" y="4520338"/>
            <a:ext cx="859536" cy="30175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E573E83-5BE2-FF37-CDBC-BFD99824A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341" y="4524477"/>
            <a:ext cx="857250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 descr="A picture containing light&#10;&#10;Description automatically generated">
            <a:extLst>
              <a:ext uri="{FF2B5EF4-FFF2-40B4-BE49-F238E27FC236}">
                <a16:creationId xmlns:a16="http://schemas.microsoft.com/office/drawing/2014/main" id="{5A792A0A-2CD1-BC84-E115-5756D9F144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2" t="62604" r="57367" b="32389"/>
          <a:stretch/>
        </p:blipFill>
        <p:spPr>
          <a:xfrm>
            <a:off x="252639" y="4993736"/>
            <a:ext cx="859536" cy="2560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024F367-97EC-33C8-D6E1-F96AE322B4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690" y="4966975"/>
            <a:ext cx="895350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2BED120-2BE6-1C85-6EA2-B3FC2D2712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6" t="30558" r="33368" b="65016"/>
          <a:stretch/>
        </p:blipFill>
        <p:spPr>
          <a:xfrm>
            <a:off x="235756" y="5421414"/>
            <a:ext cx="868679" cy="28480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3AF1919-6F4C-AF11-D70C-28493C2F5C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7377" y="5418670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93CAADD-3258-02B5-7F32-ADFA734E91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8" t="60278" r="57222" b="35689"/>
          <a:stretch/>
        </p:blipFill>
        <p:spPr>
          <a:xfrm>
            <a:off x="220737" y="5893211"/>
            <a:ext cx="841248" cy="2594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BEB28A-807C-7FA7-C5CA-7CEDF3BE86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4341" y="5911731"/>
            <a:ext cx="838200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 descr="A picture containing text&#10;&#10;Description automatically generated">
            <a:extLst>
              <a:ext uri="{FF2B5EF4-FFF2-40B4-BE49-F238E27FC236}">
                <a16:creationId xmlns:a16="http://schemas.microsoft.com/office/drawing/2014/main" id="{7945404D-8740-0325-2A50-75BA3EBE67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7" t="61102" r="45737" b="34236"/>
          <a:stretch/>
        </p:blipFill>
        <p:spPr>
          <a:xfrm>
            <a:off x="4710911" y="3517311"/>
            <a:ext cx="885825" cy="2571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F40BD53-7152-5E7F-CD84-C673B03999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9443" y="3518597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9804A7-4157-2878-6E3E-91D28386CC24}"/>
              </a:ext>
            </a:extLst>
          </p:cNvPr>
          <p:cNvSpPr txBox="1"/>
          <p:nvPr/>
        </p:nvSpPr>
        <p:spPr>
          <a:xfrm>
            <a:off x="4907805" y="330130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64" name="Picture 63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C2492973-444B-0827-5ED5-8CBBA5DF18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8" t="55054" r="42509" b="39118"/>
          <a:stretch/>
        </p:blipFill>
        <p:spPr>
          <a:xfrm>
            <a:off x="4710911" y="4000556"/>
            <a:ext cx="886968" cy="28346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29152B0-EB0B-0667-65AB-C6C4762FFA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8229" y="4016408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456BA05-7BC3-DD45-22C1-6A7D7EE0A0C2}"/>
              </a:ext>
            </a:extLst>
          </p:cNvPr>
          <p:cNvSpPr txBox="1"/>
          <p:nvPr/>
        </p:nvSpPr>
        <p:spPr>
          <a:xfrm>
            <a:off x="4795029" y="378105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68" name="Picture 67" descr="A picture containing light&#10;&#10;Description automatically generated">
            <a:extLst>
              <a:ext uri="{FF2B5EF4-FFF2-40B4-BE49-F238E27FC236}">
                <a16:creationId xmlns:a16="http://schemas.microsoft.com/office/drawing/2014/main" id="{15979363-29EA-5453-0118-7CAA756916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7" t="40840" r="46072" b="53902"/>
          <a:stretch/>
        </p:blipFill>
        <p:spPr>
          <a:xfrm>
            <a:off x="4710376" y="4499465"/>
            <a:ext cx="859536" cy="28346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059A8E0-E936-23CB-6CB1-7FEE4A390F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2516" y="4497179"/>
            <a:ext cx="857250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73A3BF2-2FE9-9B53-840F-31EA1F21BA14}"/>
              </a:ext>
            </a:extLst>
          </p:cNvPr>
          <p:cNvSpPr txBox="1"/>
          <p:nvPr/>
        </p:nvSpPr>
        <p:spPr>
          <a:xfrm>
            <a:off x="4872244" y="430215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72" name="Picture 71" descr="A picture containing light&#10;&#10;Description automatically generated">
            <a:extLst>
              <a:ext uri="{FF2B5EF4-FFF2-40B4-BE49-F238E27FC236}">
                <a16:creationId xmlns:a16="http://schemas.microsoft.com/office/drawing/2014/main" id="{249F6891-A409-E8CE-9984-9976FAA72D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7" t="71879" r="45582" b="22863"/>
          <a:stretch/>
        </p:blipFill>
        <p:spPr>
          <a:xfrm>
            <a:off x="4710376" y="4980020"/>
            <a:ext cx="859536" cy="28346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2069CB8-69DE-30A2-D6E8-385290DCE2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09976" y="4989826"/>
            <a:ext cx="857250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A97C12B-C0C5-19E4-7F2B-EC5982EE8DCE}"/>
              </a:ext>
            </a:extLst>
          </p:cNvPr>
          <p:cNvSpPr txBox="1"/>
          <p:nvPr/>
        </p:nvSpPr>
        <p:spPr>
          <a:xfrm>
            <a:off x="4831704" y="477438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3DEF112-E97E-09A1-7D7D-1C248A4918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0" t="40505" r="45214" b="55069"/>
          <a:stretch/>
        </p:blipFill>
        <p:spPr>
          <a:xfrm>
            <a:off x="4710377" y="5460575"/>
            <a:ext cx="868679" cy="28480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38FDE24-0DB5-6F3D-3C1D-E2C6764711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0008" y="546125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F64E5C9-2D8B-F116-DBA0-9A5BFCEE18F7}"/>
              </a:ext>
            </a:extLst>
          </p:cNvPr>
          <p:cNvSpPr txBox="1"/>
          <p:nvPr/>
        </p:nvSpPr>
        <p:spPr>
          <a:xfrm>
            <a:off x="4831704" y="5248113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8764C8B-32C1-516F-0C05-F5AB980507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5" t="68783" r="45339" b="26791"/>
          <a:stretch/>
        </p:blipFill>
        <p:spPr>
          <a:xfrm>
            <a:off x="4705804" y="5920875"/>
            <a:ext cx="868679" cy="28480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B5FB813-6625-FB1F-CF0F-0AC04366AB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86845" y="591170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7BAA25A-FF00-7B08-C290-AD5EDB9204EE}"/>
              </a:ext>
            </a:extLst>
          </p:cNvPr>
          <p:cNvSpPr txBox="1"/>
          <p:nvPr/>
        </p:nvSpPr>
        <p:spPr>
          <a:xfrm>
            <a:off x="4795029" y="574239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6965A2-B801-C70D-5B7C-2CA4EA06D272}"/>
              </a:ext>
            </a:extLst>
          </p:cNvPr>
          <p:cNvSpPr txBox="1"/>
          <p:nvPr/>
        </p:nvSpPr>
        <p:spPr>
          <a:xfrm>
            <a:off x="9972473" y="10435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115</a:t>
            </a:r>
          </a:p>
          <a:p>
            <a:endParaRPr lang="en-GB" dirty="0"/>
          </a:p>
        </p:txBody>
      </p:sp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32B0FF85-5089-92C7-0B14-ABB05FBA7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5" t="74860" r="56379" b="20478"/>
          <a:stretch/>
        </p:blipFill>
        <p:spPr>
          <a:xfrm>
            <a:off x="9727375" y="3486191"/>
            <a:ext cx="885825" cy="25717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5A050E84-3C9B-9F96-9993-FD2FA0D55B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5907" y="3479517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E1B8284-8039-B53C-D553-2A99101404CD}"/>
              </a:ext>
            </a:extLst>
          </p:cNvPr>
          <p:cNvSpPr txBox="1"/>
          <p:nvPr/>
        </p:nvSpPr>
        <p:spPr>
          <a:xfrm>
            <a:off x="9888237" y="327076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90" name="Picture 89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D3EC12DA-7078-C55F-1C64-31BF71547B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0" t="69906" r="57207" b="24266"/>
          <a:stretch/>
        </p:blipFill>
        <p:spPr>
          <a:xfrm>
            <a:off x="9727375" y="3926989"/>
            <a:ext cx="886968" cy="28346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EE46AB2-5A34-1FE3-0367-0E4A0527F34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05907" y="3925846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83DD546C-8748-874A-0FCD-10B5A191BB97}"/>
              </a:ext>
            </a:extLst>
          </p:cNvPr>
          <p:cNvSpPr txBox="1"/>
          <p:nvPr/>
        </p:nvSpPr>
        <p:spPr>
          <a:xfrm>
            <a:off x="9888237" y="371771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97" name="Picture 96" descr="A picture containing light&#10;&#10;Description automatically generated">
            <a:extLst>
              <a:ext uri="{FF2B5EF4-FFF2-40B4-BE49-F238E27FC236}">
                <a16:creationId xmlns:a16="http://schemas.microsoft.com/office/drawing/2014/main" id="{5843BF19-BAEB-9767-6DE8-F0D0438639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3" t="50677" r="56367" b="43895"/>
          <a:stretch/>
        </p:blipFill>
        <p:spPr>
          <a:xfrm>
            <a:off x="9727375" y="4420614"/>
            <a:ext cx="906472" cy="29260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6E31768-8221-D658-5F16-BFE5E73C1FB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10158" y="4405097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F7E3A6B-8D81-9632-94B3-C71C3520A9DC}"/>
              </a:ext>
            </a:extLst>
          </p:cNvPr>
          <p:cNvSpPr txBox="1"/>
          <p:nvPr/>
        </p:nvSpPr>
        <p:spPr>
          <a:xfrm>
            <a:off x="9804590" y="4192166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01" name="Picture 100" descr="A picture containing light&#10;&#10;Description automatically generated">
            <a:extLst>
              <a:ext uri="{FF2B5EF4-FFF2-40B4-BE49-F238E27FC236}">
                <a16:creationId xmlns:a16="http://schemas.microsoft.com/office/drawing/2014/main" id="{8B107963-0901-CA6B-C50D-AE5D48D310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4" t="81379" r="59676" b="13193"/>
          <a:stretch/>
        </p:blipFill>
        <p:spPr>
          <a:xfrm>
            <a:off x="9727375" y="4897863"/>
            <a:ext cx="906472" cy="29260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01211D9-0591-4A0C-70DF-153E6B82120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96381" y="4882104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BBA0E26-1BCB-B478-58D6-29401E9336EF}"/>
              </a:ext>
            </a:extLst>
          </p:cNvPr>
          <p:cNvSpPr txBox="1"/>
          <p:nvPr/>
        </p:nvSpPr>
        <p:spPr>
          <a:xfrm>
            <a:off x="9804590" y="4692303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CE4AE9C-5C46-B1DD-35F2-0F02459F01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t="49742" r="55813" b="45832"/>
          <a:stretch/>
        </p:blipFill>
        <p:spPr>
          <a:xfrm>
            <a:off x="9746271" y="5419616"/>
            <a:ext cx="868679" cy="284804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34C268F-7F7D-46BD-DE1F-DF56F7277D6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28314" y="5418670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1D299F2-0754-9717-5A52-8DD2B03240E6}"/>
              </a:ext>
            </a:extLst>
          </p:cNvPr>
          <p:cNvSpPr txBox="1"/>
          <p:nvPr/>
        </p:nvSpPr>
        <p:spPr>
          <a:xfrm>
            <a:off x="9830519" y="520625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13C2DA8-6ED8-7B34-FF97-9EA217CCD3E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6" t="77452" r="59928" b="18122"/>
          <a:stretch/>
        </p:blipFill>
        <p:spPr>
          <a:xfrm>
            <a:off x="9765168" y="5920875"/>
            <a:ext cx="868679" cy="28480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92C5D82-0ED6-6DD4-3242-C4BDDA3ADB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34481" y="591170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0C7027E-0C6D-F365-DDF8-E2FCA21A11BE}"/>
              </a:ext>
            </a:extLst>
          </p:cNvPr>
          <p:cNvSpPr txBox="1"/>
          <p:nvPr/>
        </p:nvSpPr>
        <p:spPr>
          <a:xfrm>
            <a:off x="9830519" y="5705779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29D9898-EDC2-E312-7754-0436BD2FB815}"/>
              </a:ext>
            </a:extLst>
          </p:cNvPr>
          <p:cNvSpPr txBox="1"/>
          <p:nvPr/>
        </p:nvSpPr>
        <p:spPr>
          <a:xfrm>
            <a:off x="11091201" y="455995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10-13 (9.1-9.4)</a:t>
            </a:r>
            <a:endParaRPr lang="en-GB" sz="800" dirty="0"/>
          </a:p>
        </p:txBody>
      </p:sp>
      <p:pic>
        <p:nvPicPr>
          <p:cNvPr id="115" name="Picture 114" descr="A picture containing indoor&#10;&#10;Description automatically generated">
            <a:extLst>
              <a:ext uri="{FF2B5EF4-FFF2-40B4-BE49-F238E27FC236}">
                <a16:creationId xmlns:a16="http://schemas.microsoft.com/office/drawing/2014/main" id="{239D4ED3-303E-F186-8C1A-0192AA43F972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t="34360" r="62141" b="26866"/>
          <a:stretch/>
        </p:blipFill>
        <p:spPr>
          <a:xfrm>
            <a:off x="10170287" y="648642"/>
            <a:ext cx="874776" cy="1801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377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B9B7DD-CF30-1633-3E47-D436B86C9CBC}"/>
              </a:ext>
            </a:extLst>
          </p:cNvPr>
          <p:cNvSpPr txBox="1"/>
          <p:nvPr/>
        </p:nvSpPr>
        <p:spPr>
          <a:xfrm>
            <a:off x="5610785" y="186650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115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D6A91-8B61-ACD7-B83A-44B4DFE05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19" y="3561813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BADB37-E539-BF01-DFFE-99B226E5D208}"/>
              </a:ext>
            </a:extLst>
          </p:cNvPr>
          <p:cNvSpPr txBox="1"/>
          <p:nvPr/>
        </p:nvSpPr>
        <p:spPr>
          <a:xfrm>
            <a:off x="5526549" y="335305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F1A17-6AC0-0973-ECB4-B9B6549CC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19" y="4008142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3A6C1-31C5-D0CF-B730-2D93CA64110D}"/>
              </a:ext>
            </a:extLst>
          </p:cNvPr>
          <p:cNvSpPr txBox="1"/>
          <p:nvPr/>
        </p:nvSpPr>
        <p:spPr>
          <a:xfrm>
            <a:off x="5526549" y="380000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6EE418-8081-4C73-82B9-9C91EA5BC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70" y="4487393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261669-07CC-27D3-F371-B5D315F9AE59}"/>
              </a:ext>
            </a:extLst>
          </p:cNvPr>
          <p:cNvSpPr txBox="1"/>
          <p:nvPr/>
        </p:nvSpPr>
        <p:spPr>
          <a:xfrm>
            <a:off x="5442902" y="427446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40248A-DF4F-DC55-F8DF-F0C79C9FD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693" y="4964400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EBA59C-F559-A286-448C-B92A01FE7DF7}"/>
              </a:ext>
            </a:extLst>
          </p:cNvPr>
          <p:cNvSpPr txBox="1"/>
          <p:nvPr/>
        </p:nvSpPr>
        <p:spPr>
          <a:xfrm>
            <a:off x="5442902" y="4774599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D132BD-128F-C42A-1B70-7792FAC6B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26" y="5500966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7CCD78-FD0C-EDE0-BC92-275587A51A08}"/>
              </a:ext>
            </a:extLst>
          </p:cNvPr>
          <p:cNvSpPr txBox="1"/>
          <p:nvPr/>
        </p:nvSpPr>
        <p:spPr>
          <a:xfrm>
            <a:off x="5468831" y="528854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702BE0-9588-2259-1CA6-BE75DCEC3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793" y="5994001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0566CD-879E-9AA5-CC9F-B6ADC5B0666A}"/>
              </a:ext>
            </a:extLst>
          </p:cNvPr>
          <p:cNvSpPr txBox="1"/>
          <p:nvPr/>
        </p:nvSpPr>
        <p:spPr>
          <a:xfrm>
            <a:off x="5468831" y="5788075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49DE4-BFEC-E66C-C64B-CC3044071547}"/>
              </a:ext>
            </a:extLst>
          </p:cNvPr>
          <p:cNvSpPr txBox="1"/>
          <p:nvPr/>
        </p:nvSpPr>
        <p:spPr>
          <a:xfrm>
            <a:off x="6729513" y="538291"/>
            <a:ext cx="75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 (15.1-15.4)</a:t>
            </a:r>
            <a:endParaRPr lang="en-GB" sz="800" dirty="0"/>
          </a:p>
        </p:txBody>
      </p:sp>
      <p:pic>
        <p:nvPicPr>
          <p:cNvPr id="24" name="Picture 23" descr="A picture containing indoor&#10;&#10;Description automatically generated">
            <a:extLst>
              <a:ext uri="{FF2B5EF4-FFF2-40B4-BE49-F238E27FC236}">
                <a16:creationId xmlns:a16="http://schemas.microsoft.com/office/drawing/2014/main" id="{08A8871F-37F0-E450-4A6E-1913FA4BD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t="27547" r="62141" b="15406"/>
          <a:stretch/>
        </p:blipFill>
        <p:spPr>
          <a:xfrm>
            <a:off x="4158093" y="2339760"/>
            <a:ext cx="874776" cy="2650283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6A0663-374F-55E5-E63F-0A2AAD47AA6F}"/>
              </a:ext>
            </a:extLst>
          </p:cNvPr>
          <p:cNvSpPr txBox="1"/>
          <p:nvPr/>
        </p:nvSpPr>
        <p:spPr>
          <a:xfrm>
            <a:off x="1990456" y="1586983"/>
            <a:ext cx="918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250 </a:t>
            </a:r>
            <a:r>
              <a:rPr lang="nb-NO" dirty="0" err="1"/>
              <a:t>kda</a:t>
            </a:r>
            <a:endParaRPr lang="nb-NO" dirty="0"/>
          </a:p>
          <a:p>
            <a:r>
              <a:rPr lang="nb-NO" dirty="0"/>
              <a:t>15 </a:t>
            </a:r>
            <a:r>
              <a:rPr lang="nb-NO" dirty="0" err="1"/>
              <a:t>kda</a:t>
            </a:r>
            <a:endParaRPr lang="nb-NO" dirty="0"/>
          </a:p>
          <a:p>
            <a:endParaRPr lang="en-GB" dirty="0"/>
          </a:p>
        </p:txBody>
      </p:sp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2132C5C3-F93A-E017-51EB-A6E7E25BAD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9" t="28597" r="38850" b="9287"/>
          <a:stretch/>
        </p:blipFill>
        <p:spPr>
          <a:xfrm>
            <a:off x="3988403" y="2342945"/>
            <a:ext cx="209385" cy="2646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03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23093D-7E35-C3F4-5E3A-DF5A2FFAF7A9}"/>
              </a:ext>
            </a:extLst>
          </p:cNvPr>
          <p:cNvCxnSpPr>
            <a:cxnSpLocks/>
          </p:cNvCxnSpPr>
          <p:nvPr/>
        </p:nvCxnSpPr>
        <p:spPr>
          <a:xfrm>
            <a:off x="1345378" y="262968"/>
            <a:ext cx="374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75AEEA-CD20-36FD-5E40-AEF549057630}"/>
              </a:ext>
            </a:extLst>
          </p:cNvPr>
          <p:cNvCxnSpPr>
            <a:cxnSpLocks/>
          </p:cNvCxnSpPr>
          <p:nvPr/>
        </p:nvCxnSpPr>
        <p:spPr>
          <a:xfrm>
            <a:off x="1345378" y="495656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A4E4F-C499-379E-6F1D-D75C3C8EE177}"/>
              </a:ext>
            </a:extLst>
          </p:cNvPr>
          <p:cNvCxnSpPr>
            <a:cxnSpLocks/>
          </p:cNvCxnSpPr>
          <p:nvPr/>
        </p:nvCxnSpPr>
        <p:spPr>
          <a:xfrm>
            <a:off x="1345848" y="823283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83852E-AB4C-B911-B32E-7CBA124BA57E}"/>
              </a:ext>
            </a:extLst>
          </p:cNvPr>
          <p:cNvCxnSpPr>
            <a:cxnSpLocks/>
          </p:cNvCxnSpPr>
          <p:nvPr/>
        </p:nvCxnSpPr>
        <p:spPr>
          <a:xfrm>
            <a:off x="1345848" y="1166048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46BD45-F6E5-C1FC-C00E-D21211667F44}"/>
              </a:ext>
            </a:extLst>
          </p:cNvPr>
          <p:cNvCxnSpPr>
            <a:cxnSpLocks/>
          </p:cNvCxnSpPr>
          <p:nvPr/>
        </p:nvCxnSpPr>
        <p:spPr>
          <a:xfrm>
            <a:off x="1345378" y="1929854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E20C74-709C-C3D1-D2A8-6466F77B58FD}"/>
              </a:ext>
            </a:extLst>
          </p:cNvPr>
          <p:cNvCxnSpPr>
            <a:cxnSpLocks/>
          </p:cNvCxnSpPr>
          <p:nvPr/>
        </p:nvCxnSpPr>
        <p:spPr>
          <a:xfrm>
            <a:off x="1345378" y="2657994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32B6DF-2EA8-5643-0DB8-41475CF46BE4}"/>
              </a:ext>
            </a:extLst>
          </p:cNvPr>
          <p:cNvCxnSpPr>
            <a:cxnSpLocks/>
          </p:cNvCxnSpPr>
          <p:nvPr/>
        </p:nvCxnSpPr>
        <p:spPr>
          <a:xfrm>
            <a:off x="1345378" y="3877874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DDFB75-9D9D-58A2-F889-14F3A79C0775}"/>
              </a:ext>
            </a:extLst>
          </p:cNvPr>
          <p:cNvCxnSpPr>
            <a:cxnSpLocks/>
          </p:cNvCxnSpPr>
          <p:nvPr/>
        </p:nvCxnSpPr>
        <p:spPr>
          <a:xfrm>
            <a:off x="1341972" y="4283750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A81E32-431C-F4F6-6C0D-D6BD40115EB5}"/>
              </a:ext>
            </a:extLst>
          </p:cNvPr>
          <p:cNvCxnSpPr>
            <a:cxnSpLocks/>
          </p:cNvCxnSpPr>
          <p:nvPr/>
        </p:nvCxnSpPr>
        <p:spPr>
          <a:xfrm>
            <a:off x="1345378" y="5457181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8A29E9A-649E-0922-10D0-CEC83B94BE43}"/>
              </a:ext>
            </a:extLst>
          </p:cNvPr>
          <p:cNvSpPr txBox="1"/>
          <p:nvPr/>
        </p:nvSpPr>
        <p:spPr>
          <a:xfrm>
            <a:off x="-70714" y="998258"/>
            <a:ext cx="657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kDa</a:t>
            </a:r>
            <a:r>
              <a:rPr lang="nb-N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250</a:t>
            </a:r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21522-8AE5-C8FB-DF96-D5231FD1671E}"/>
              </a:ext>
            </a:extLst>
          </p:cNvPr>
          <p:cNvSpPr txBox="1"/>
          <p:nvPr/>
        </p:nvSpPr>
        <p:spPr>
          <a:xfrm>
            <a:off x="56772" y="1538767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88A3A-64A8-6CBF-90E8-5A91BD29A4B2}"/>
              </a:ext>
            </a:extLst>
          </p:cNvPr>
          <p:cNvSpPr txBox="1"/>
          <p:nvPr/>
        </p:nvSpPr>
        <p:spPr>
          <a:xfrm>
            <a:off x="56772" y="1913360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E7835-E117-D279-2E7E-916269FB223E}"/>
              </a:ext>
            </a:extLst>
          </p:cNvPr>
          <p:cNvSpPr txBox="1"/>
          <p:nvPr/>
        </p:nvSpPr>
        <p:spPr>
          <a:xfrm>
            <a:off x="0" y="2205457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873F8-708A-D994-4A1C-65C2E36F5FBC}"/>
              </a:ext>
            </a:extLst>
          </p:cNvPr>
          <p:cNvSpPr txBox="1"/>
          <p:nvPr/>
        </p:nvSpPr>
        <p:spPr>
          <a:xfrm>
            <a:off x="-53052" y="2524296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025769-DA2B-3F01-8BCB-BF5738E880F5}"/>
              </a:ext>
            </a:extLst>
          </p:cNvPr>
          <p:cNvSpPr txBox="1"/>
          <p:nvPr/>
        </p:nvSpPr>
        <p:spPr>
          <a:xfrm>
            <a:off x="-2" y="2838298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352805-529B-FD50-FF3A-94AFA85F8E3F}"/>
              </a:ext>
            </a:extLst>
          </p:cNvPr>
          <p:cNvSpPr txBox="1"/>
          <p:nvPr/>
        </p:nvSpPr>
        <p:spPr>
          <a:xfrm>
            <a:off x="-70713" y="3056558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26870E-A71B-FC7D-F85A-091A6C645D00}"/>
              </a:ext>
            </a:extLst>
          </p:cNvPr>
          <p:cNvSpPr txBox="1"/>
          <p:nvPr/>
        </p:nvSpPr>
        <p:spPr>
          <a:xfrm>
            <a:off x="-26319" y="3322736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417C9-9E7A-5E32-BB3B-4234E712572A}"/>
              </a:ext>
            </a:extLst>
          </p:cNvPr>
          <p:cNvSpPr txBox="1"/>
          <p:nvPr/>
        </p:nvSpPr>
        <p:spPr>
          <a:xfrm>
            <a:off x="-45154" y="3460420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indoor, appliance, air conditioner, cage&#10;&#10;Description automatically generated">
            <a:extLst>
              <a:ext uri="{FF2B5EF4-FFF2-40B4-BE49-F238E27FC236}">
                <a16:creationId xmlns:a16="http://schemas.microsoft.com/office/drawing/2014/main" id="{2F826371-5B64-60CB-B21D-1637E098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t="27361" r="5116" b="11944"/>
          <a:stretch/>
        </p:blipFill>
        <p:spPr>
          <a:xfrm>
            <a:off x="1477158" y="140810"/>
            <a:ext cx="10658070" cy="55637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512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20C29FF-8416-8977-4615-B12868AAE22F}"/>
              </a:ext>
            </a:extLst>
          </p:cNvPr>
          <p:cNvCxnSpPr>
            <a:cxnSpLocks/>
          </p:cNvCxnSpPr>
          <p:nvPr/>
        </p:nvCxnSpPr>
        <p:spPr>
          <a:xfrm>
            <a:off x="3870189" y="1494785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A71DBE-EBA9-A17F-7522-C6FB48247532}"/>
              </a:ext>
            </a:extLst>
          </p:cNvPr>
          <p:cNvCxnSpPr>
            <a:cxnSpLocks/>
          </p:cNvCxnSpPr>
          <p:nvPr/>
        </p:nvCxnSpPr>
        <p:spPr>
          <a:xfrm>
            <a:off x="3870189" y="1691148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47F24E-13A2-93C5-8359-C6810D1A89B4}"/>
              </a:ext>
            </a:extLst>
          </p:cNvPr>
          <p:cNvCxnSpPr>
            <a:cxnSpLocks/>
          </p:cNvCxnSpPr>
          <p:nvPr/>
        </p:nvCxnSpPr>
        <p:spPr>
          <a:xfrm>
            <a:off x="5085992" y="1489303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C12829-257D-936C-1B97-F3B83029340D}"/>
              </a:ext>
            </a:extLst>
          </p:cNvPr>
          <p:cNvCxnSpPr>
            <a:cxnSpLocks/>
          </p:cNvCxnSpPr>
          <p:nvPr/>
        </p:nvCxnSpPr>
        <p:spPr>
          <a:xfrm>
            <a:off x="5085992" y="1692013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B96181-B43B-7839-281F-2B604EF4D5B0}"/>
              </a:ext>
            </a:extLst>
          </p:cNvPr>
          <p:cNvCxnSpPr>
            <a:cxnSpLocks/>
          </p:cNvCxnSpPr>
          <p:nvPr/>
        </p:nvCxnSpPr>
        <p:spPr>
          <a:xfrm>
            <a:off x="3869024" y="1987583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3B7A46-F421-B72B-710F-8C5371965592}"/>
              </a:ext>
            </a:extLst>
          </p:cNvPr>
          <p:cNvCxnSpPr>
            <a:cxnSpLocks/>
          </p:cNvCxnSpPr>
          <p:nvPr/>
        </p:nvCxnSpPr>
        <p:spPr>
          <a:xfrm>
            <a:off x="3869024" y="2187082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C151D8-CF70-9857-0229-48330849D991}"/>
              </a:ext>
            </a:extLst>
          </p:cNvPr>
          <p:cNvCxnSpPr>
            <a:cxnSpLocks/>
          </p:cNvCxnSpPr>
          <p:nvPr/>
        </p:nvCxnSpPr>
        <p:spPr>
          <a:xfrm>
            <a:off x="5095323" y="1984986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A9256BB-C84F-6A5F-4D09-C63B34A47174}"/>
              </a:ext>
            </a:extLst>
          </p:cNvPr>
          <p:cNvCxnSpPr>
            <a:cxnSpLocks/>
          </p:cNvCxnSpPr>
          <p:nvPr/>
        </p:nvCxnSpPr>
        <p:spPr>
          <a:xfrm>
            <a:off x="5095323" y="2172030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4B2F6B-E558-074A-1592-41F1B2FFA595}"/>
              </a:ext>
            </a:extLst>
          </p:cNvPr>
          <p:cNvCxnSpPr>
            <a:cxnSpLocks/>
          </p:cNvCxnSpPr>
          <p:nvPr/>
        </p:nvCxnSpPr>
        <p:spPr>
          <a:xfrm>
            <a:off x="3869024" y="2484675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595DE1C-105E-0FD2-421B-36467BC62142}"/>
              </a:ext>
            </a:extLst>
          </p:cNvPr>
          <p:cNvCxnSpPr>
            <a:cxnSpLocks/>
          </p:cNvCxnSpPr>
          <p:nvPr/>
        </p:nvCxnSpPr>
        <p:spPr>
          <a:xfrm>
            <a:off x="3869024" y="2677279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7BB36-7B5A-CAF6-B35F-01ABE3122041}"/>
              </a:ext>
            </a:extLst>
          </p:cNvPr>
          <p:cNvCxnSpPr>
            <a:cxnSpLocks/>
          </p:cNvCxnSpPr>
          <p:nvPr/>
        </p:nvCxnSpPr>
        <p:spPr>
          <a:xfrm>
            <a:off x="5085992" y="2485913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569B1F9-B360-D507-8358-4E44ECE60A73}"/>
              </a:ext>
            </a:extLst>
          </p:cNvPr>
          <p:cNvCxnSpPr>
            <a:cxnSpLocks/>
          </p:cNvCxnSpPr>
          <p:nvPr/>
        </p:nvCxnSpPr>
        <p:spPr>
          <a:xfrm>
            <a:off x="5085992" y="2667948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69B9FB9-71F2-AE78-9649-AA9D70660785}"/>
              </a:ext>
            </a:extLst>
          </p:cNvPr>
          <p:cNvSpPr txBox="1"/>
          <p:nvPr/>
        </p:nvSpPr>
        <p:spPr>
          <a:xfrm>
            <a:off x="1620120" y="150744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 T:37, B:25</a:t>
            </a:r>
            <a:endParaRPr lang="en-GB" sz="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57D9BE-803F-E236-0DF6-7078D3EAAAB6}"/>
              </a:ext>
            </a:extLst>
          </p:cNvPr>
          <p:cNvSpPr txBox="1"/>
          <p:nvPr/>
        </p:nvSpPr>
        <p:spPr>
          <a:xfrm>
            <a:off x="6468612" y="150744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47C563-6C66-D6E3-0B84-91AF0A5DE40C}"/>
              </a:ext>
            </a:extLst>
          </p:cNvPr>
          <p:cNvSpPr txBox="1"/>
          <p:nvPr/>
        </p:nvSpPr>
        <p:spPr>
          <a:xfrm>
            <a:off x="1497252" y="200343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 T: 75, B: 50</a:t>
            </a:r>
            <a:endParaRPr lang="en-GB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47C42C3-3D53-9F22-6C14-6A49A16DA233}"/>
              </a:ext>
            </a:extLst>
          </p:cNvPr>
          <p:cNvSpPr txBox="1"/>
          <p:nvPr/>
        </p:nvSpPr>
        <p:spPr>
          <a:xfrm>
            <a:off x="6502727" y="197557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D6E41F-877F-6306-E8E5-67726CCF2212}"/>
              </a:ext>
            </a:extLst>
          </p:cNvPr>
          <p:cNvSpPr txBox="1"/>
          <p:nvPr/>
        </p:nvSpPr>
        <p:spPr>
          <a:xfrm>
            <a:off x="1530260" y="2499415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15.1-15.4, T:100, B:75</a:t>
            </a:r>
            <a:endParaRPr lang="en-GB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CDEA6C-461B-BB31-CFA8-14F09A401208}"/>
              </a:ext>
            </a:extLst>
          </p:cNvPr>
          <p:cNvSpPr txBox="1"/>
          <p:nvPr/>
        </p:nvSpPr>
        <p:spPr>
          <a:xfrm>
            <a:off x="6502727" y="2499415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DA01D42-18EC-153B-4D69-D45A0C31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707" y="1484306"/>
            <a:ext cx="787400" cy="213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D1608A0-ADCE-36D0-FF1A-847B2FB5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07" y="1975572"/>
            <a:ext cx="787400" cy="213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114842-1DEE-E6AA-D1E0-BA15467FE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038" y="2476582"/>
            <a:ext cx="787400" cy="213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EF2AB41-E6C3-0975-AAAB-2B997822E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238" y="1487036"/>
            <a:ext cx="787400" cy="207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9BD3BC8-2954-7586-C021-148CE137F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998" y="1979285"/>
            <a:ext cx="787399" cy="207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8126E0C-744E-AD08-FAD0-6EF47761D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569" y="2469562"/>
            <a:ext cx="787400" cy="207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29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0317D8-A792-EC4A-4CF9-639BCF256BE0}"/>
              </a:ext>
            </a:extLst>
          </p:cNvPr>
          <p:cNvCxnSpPr>
            <a:cxnSpLocks/>
          </p:cNvCxnSpPr>
          <p:nvPr/>
        </p:nvCxnSpPr>
        <p:spPr>
          <a:xfrm>
            <a:off x="3864649" y="1998461"/>
            <a:ext cx="374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0D95E7-8CD3-CA88-46CB-7502AE7CF709}"/>
              </a:ext>
            </a:extLst>
          </p:cNvPr>
          <p:cNvCxnSpPr>
            <a:cxnSpLocks/>
          </p:cNvCxnSpPr>
          <p:nvPr/>
        </p:nvCxnSpPr>
        <p:spPr>
          <a:xfrm>
            <a:off x="3865526" y="2165836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25085C-7286-DECF-B5BB-6F82DD28B64B}"/>
              </a:ext>
            </a:extLst>
          </p:cNvPr>
          <p:cNvCxnSpPr>
            <a:cxnSpLocks/>
          </p:cNvCxnSpPr>
          <p:nvPr/>
        </p:nvCxnSpPr>
        <p:spPr>
          <a:xfrm>
            <a:off x="3865526" y="2680073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A11172-4CA2-EF91-46AB-C311B6C08907}"/>
              </a:ext>
            </a:extLst>
          </p:cNvPr>
          <p:cNvCxnSpPr>
            <a:cxnSpLocks/>
          </p:cNvCxnSpPr>
          <p:nvPr/>
        </p:nvCxnSpPr>
        <p:spPr>
          <a:xfrm>
            <a:off x="3861581" y="5840685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36877C-9C56-0EFF-51BF-2C013E830247}"/>
              </a:ext>
            </a:extLst>
          </p:cNvPr>
          <p:cNvCxnSpPr>
            <a:cxnSpLocks/>
          </p:cNvCxnSpPr>
          <p:nvPr/>
        </p:nvCxnSpPr>
        <p:spPr>
          <a:xfrm>
            <a:off x="3861238" y="5027618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8116A8-3A87-D2B7-2E94-5A15243DAECC}"/>
              </a:ext>
            </a:extLst>
          </p:cNvPr>
          <p:cNvCxnSpPr>
            <a:cxnSpLocks/>
          </p:cNvCxnSpPr>
          <p:nvPr/>
        </p:nvCxnSpPr>
        <p:spPr>
          <a:xfrm>
            <a:off x="3865526" y="2424728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14AF58-AE18-E0C4-D30F-1ED4842567D0}"/>
              </a:ext>
            </a:extLst>
          </p:cNvPr>
          <p:cNvCxnSpPr>
            <a:cxnSpLocks/>
          </p:cNvCxnSpPr>
          <p:nvPr/>
        </p:nvCxnSpPr>
        <p:spPr>
          <a:xfrm>
            <a:off x="3865526" y="3234061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C32393-C1D1-3A0C-0233-052198CBE981}"/>
              </a:ext>
            </a:extLst>
          </p:cNvPr>
          <p:cNvCxnSpPr>
            <a:cxnSpLocks/>
          </p:cNvCxnSpPr>
          <p:nvPr/>
        </p:nvCxnSpPr>
        <p:spPr>
          <a:xfrm>
            <a:off x="3861238" y="3779897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2065CD-CF7E-0F35-21B5-6045765E4CF6}"/>
              </a:ext>
            </a:extLst>
          </p:cNvPr>
          <p:cNvCxnSpPr>
            <a:cxnSpLocks/>
          </p:cNvCxnSpPr>
          <p:nvPr/>
        </p:nvCxnSpPr>
        <p:spPr>
          <a:xfrm>
            <a:off x="3864646" y="4682740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02060EF2-5DB1-A53F-FC88-2B7EDD2E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6" t="30749" r="43524" b="11564"/>
          <a:stretch/>
        </p:blipFill>
        <p:spPr>
          <a:xfrm>
            <a:off x="3946848" y="1875452"/>
            <a:ext cx="1334278" cy="40541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FF5EE5-9634-35B3-A9B1-B7D078AAB9F8}"/>
              </a:ext>
            </a:extLst>
          </p:cNvPr>
          <p:cNvCxnSpPr>
            <a:cxnSpLocks/>
          </p:cNvCxnSpPr>
          <p:nvPr/>
        </p:nvCxnSpPr>
        <p:spPr>
          <a:xfrm>
            <a:off x="6405687" y="1992240"/>
            <a:ext cx="374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D658E-EEEF-F570-F394-D5B975CD5129}"/>
              </a:ext>
            </a:extLst>
          </p:cNvPr>
          <p:cNvCxnSpPr>
            <a:cxnSpLocks/>
          </p:cNvCxnSpPr>
          <p:nvPr/>
        </p:nvCxnSpPr>
        <p:spPr>
          <a:xfrm>
            <a:off x="6406564" y="2159615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329B9B-7F6F-54D1-56D9-9FAE5D0E8416}"/>
              </a:ext>
            </a:extLst>
          </p:cNvPr>
          <p:cNvCxnSpPr>
            <a:cxnSpLocks/>
          </p:cNvCxnSpPr>
          <p:nvPr/>
        </p:nvCxnSpPr>
        <p:spPr>
          <a:xfrm>
            <a:off x="6406564" y="2673852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C31672-9D7C-54F7-DFED-4FDF306BA4D6}"/>
              </a:ext>
            </a:extLst>
          </p:cNvPr>
          <p:cNvCxnSpPr>
            <a:cxnSpLocks/>
          </p:cNvCxnSpPr>
          <p:nvPr/>
        </p:nvCxnSpPr>
        <p:spPr>
          <a:xfrm>
            <a:off x="6402619" y="5834464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138814-2F65-9943-36A6-F680C6865408}"/>
              </a:ext>
            </a:extLst>
          </p:cNvPr>
          <p:cNvCxnSpPr>
            <a:cxnSpLocks/>
          </p:cNvCxnSpPr>
          <p:nvPr/>
        </p:nvCxnSpPr>
        <p:spPr>
          <a:xfrm>
            <a:off x="6402276" y="5021397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2419C8-1948-671D-A2A8-70313FE6A25D}"/>
              </a:ext>
            </a:extLst>
          </p:cNvPr>
          <p:cNvCxnSpPr>
            <a:cxnSpLocks/>
          </p:cNvCxnSpPr>
          <p:nvPr/>
        </p:nvCxnSpPr>
        <p:spPr>
          <a:xfrm>
            <a:off x="6406564" y="2418507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F09FFD-EC90-18F7-5B20-7FD9668174B2}"/>
              </a:ext>
            </a:extLst>
          </p:cNvPr>
          <p:cNvCxnSpPr>
            <a:cxnSpLocks/>
          </p:cNvCxnSpPr>
          <p:nvPr/>
        </p:nvCxnSpPr>
        <p:spPr>
          <a:xfrm>
            <a:off x="6406564" y="3227840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74C34F-9245-E9CC-71A2-B692213ABA1E}"/>
              </a:ext>
            </a:extLst>
          </p:cNvPr>
          <p:cNvCxnSpPr>
            <a:cxnSpLocks/>
          </p:cNvCxnSpPr>
          <p:nvPr/>
        </p:nvCxnSpPr>
        <p:spPr>
          <a:xfrm>
            <a:off x="6402276" y="3773676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1A7E8D-4955-E66E-5E90-11D799BD02D6}"/>
              </a:ext>
            </a:extLst>
          </p:cNvPr>
          <p:cNvCxnSpPr>
            <a:cxnSpLocks/>
          </p:cNvCxnSpPr>
          <p:nvPr/>
        </p:nvCxnSpPr>
        <p:spPr>
          <a:xfrm>
            <a:off x="6405684" y="4676519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B1AF47-796D-2492-F383-3AEDFE489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5" t="28435" r="61894" b="11021"/>
          <a:stretch/>
        </p:blipFill>
        <p:spPr>
          <a:xfrm>
            <a:off x="6494107" y="1875452"/>
            <a:ext cx="1334278" cy="4054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459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320</Words>
  <Application>Microsoft Office PowerPoint</Application>
  <PresentationFormat>Widescreen</PresentationFormat>
  <Paragraphs>49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Lian</dc:creator>
  <cp:lastModifiedBy>Kristian Lian</cp:lastModifiedBy>
  <cp:revision>8</cp:revision>
  <dcterms:created xsi:type="dcterms:W3CDTF">2023-02-22T07:06:27Z</dcterms:created>
  <dcterms:modified xsi:type="dcterms:W3CDTF">2023-02-27T11:55:04Z</dcterms:modified>
</cp:coreProperties>
</file>